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4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4" r:id="rId38"/>
    <p:sldId id="30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4" r:id="rId47"/>
    <p:sldId id="302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699"/>
  </p:normalViewPr>
  <p:slideViewPr>
    <p:cSldViewPr snapToGrid="0">
      <p:cViewPr>
        <p:scale>
          <a:sx n="134" d="100"/>
          <a:sy n="134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1595-FDC7-D607-0AC0-3D39E850E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E4863-F12A-39C7-9226-2019A88FA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0A69-D682-EF23-0352-15D192A5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3E683-9B8B-D9E8-F2DD-FF62A12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6625-A2F9-967E-29F4-F748DD30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0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73BA-D64C-8982-C4AA-63F018CF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C7AF4-15B2-0B8C-6754-B9B68CB70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5014-905A-E766-96D0-4A6B50B3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D16E3-8D13-76A3-1EFE-11FDAD07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4A746-C280-42C1-32F9-91F8CDA4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0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44F2D9-B4AF-9BEA-B4E5-DD3C468A7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AE57E-67AE-38D0-0EBA-DE4D23F6D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DBED6-CA3F-40E7-B2A7-B9B5F617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C36EF-8288-B79C-EC5A-28FD17AC0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F52E8-10B1-33D9-F4F5-DDFABD38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47B-CDD1-E594-9951-57103063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EFBB8-7F3B-C74D-8998-B08518299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CCC1-C2F4-A372-6815-EE4FD8CB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0A18-A37F-8308-35D9-51AF2798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95191-C535-784D-3CB1-AE158529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4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53DD-72A5-29E4-FC41-30845A6F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90-5111-BAC5-A2EE-DEC90E370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36C7-9D5C-E886-FF0C-F7859E63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938B-D40B-06B5-A598-4747556A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EA28-1892-938F-D2A0-6D9A5CFD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0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D3B3-5D85-A20E-4365-7ED649AB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BD3A7-B1A6-58ED-E3A7-913D6347B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9FBA1-94C5-197C-5AFE-B8A2ED5EA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CDB71-1EAF-85C5-E7D8-ECD946D1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EDAB7-C3B0-F12A-8503-753168BD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50758-8259-CDE3-26F5-31A62D76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EE98-E426-7F74-1CEA-A9499FA3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F8132-57BC-781E-B992-D6B2A4D22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4CC58-1386-D447-CDE5-29F0AFB34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047A-0ABE-9F16-F0B5-E5035B818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B1F6E-8F18-E541-448D-9C77F92EB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E1AD3A-DEF8-A6DF-A260-AC81961A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FE459-0A75-4A79-EC7A-11336DAB7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75C31-FE14-8AC7-66F1-0DA2F3D2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114D-2D13-5223-D740-8D71A80E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3FD17-C74F-886E-DF6E-E7DAB2AF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EEB3A-3829-9755-05CB-2C7DA26C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03D2F-D070-8B15-B371-D17473C2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3F9849-DB17-958B-72C3-10104074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5B84B-157A-ADC7-182C-5575E855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25F6-7EA7-ED9D-34E2-F57CEBCC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1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BAD4-718E-1829-F486-6766E40B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3C78-418F-0617-2F81-985E57D36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040CD-9C8E-8B9B-5AA2-974FD4361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CB54F-075A-243A-A779-75666C68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AA11E-6FBF-319A-F044-7D4529E9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98200-468A-E3E5-3635-963BF094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B542-F1C9-333C-C153-75902EED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1BC8EC-B237-17F9-B2B3-7D1DDC163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2F9C4-2FE3-2CB9-7078-DACB64520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07E1E-708B-4E2B-E2B8-9FD70B6E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F0FD7-1AEB-B2DE-09D4-0C3EDABA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18FC4-1ADA-41F9-6E34-C16B9E52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33C64-A4F0-6166-6599-AC62F333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69E5D-A2FA-DB65-0C4B-CCD07385F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3018F-941C-C652-EEF4-07650BB25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B94A0-1D21-1442-970F-8A71EF198ADF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0C2E-88F7-9439-4C3D-47BCF5B25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2071E-8E2D-4373-4704-B20D310E8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8CEF0-5E4C-7C40-9F96-6A21B94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8101F-E79B-21F5-5F1A-4210F7B9A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KL-Divergence Beta Value Testing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E006B-4F8D-FAD1-36D9-98D904A1BABE}"/>
              </a:ext>
            </a:extLst>
          </p:cNvPr>
          <p:cNvSpPr txBox="1"/>
          <p:nvPr/>
        </p:nvSpPr>
        <p:spPr>
          <a:xfrm>
            <a:off x="1635772" y="3429000"/>
            <a:ext cx="892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Beta Values: 0.0001, 0.001, 0.01, 1, 10, 100, 1000, 10000</a:t>
            </a:r>
          </a:p>
        </p:txBody>
      </p:sp>
    </p:spTree>
    <p:extLst>
      <p:ext uri="{BB962C8B-B14F-4D97-AF65-F5344CB8AC3E}">
        <p14:creationId xmlns:p14="http://schemas.microsoft.com/office/powerpoint/2010/main" val="78672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5F5EEEB0-34AF-1D13-6D41-9F2FE6E7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9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circles and dots&#10;&#10;AI-generated content may be incorrect.">
            <a:extLst>
              <a:ext uri="{FF2B5EF4-FFF2-40B4-BE49-F238E27FC236}">
                <a16:creationId xmlns:a16="http://schemas.microsoft.com/office/drawing/2014/main" id="{F848ADED-1C3E-448D-C811-23B3B967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11"/>
            <a:ext cx="12192000" cy="65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7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B9C252C3-0ACA-58ED-8C38-891129AE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ircles with dots&#10;&#10;AI-generated content may be incorrect.">
            <a:extLst>
              <a:ext uri="{FF2B5EF4-FFF2-40B4-BE49-F238E27FC236}">
                <a16:creationId xmlns:a16="http://schemas.microsoft.com/office/drawing/2014/main" id="{AA11DF33-6618-2C6C-ADC2-E338FF90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7651"/>
            <a:ext cx="12192001" cy="566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8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37E5489B-7A8C-D8EB-A655-ADB64F4D7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9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raphs with circles and numbers&#10;&#10;AI-generated content may be incorrect.">
            <a:extLst>
              <a:ext uri="{FF2B5EF4-FFF2-40B4-BE49-F238E27FC236}">
                <a16:creationId xmlns:a16="http://schemas.microsoft.com/office/drawing/2014/main" id="{B82F8DC6-CFB3-8CF7-29C0-8082CE8A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6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80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7D8F28E4-6D77-6370-272F-0F0733C2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45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with circles and dots&#10;&#10;AI-generated content may be incorrect.">
            <a:extLst>
              <a:ext uri="{FF2B5EF4-FFF2-40B4-BE49-F238E27FC236}">
                <a16:creationId xmlns:a16="http://schemas.microsoft.com/office/drawing/2014/main" id="{229B0B25-FDED-454B-2F37-BEEF3D38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360"/>
            <a:ext cx="12192000" cy="55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1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620D421-E0CE-90F9-3E14-56E16AC1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2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 and dots&#10;&#10;AI-generated content may be incorrect.">
            <a:extLst>
              <a:ext uri="{FF2B5EF4-FFF2-40B4-BE49-F238E27FC236}">
                <a16:creationId xmlns:a16="http://schemas.microsoft.com/office/drawing/2014/main" id="{F7F8B7FC-A1ED-A773-A7C3-ED8D5CDC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542"/>
            <a:ext cx="12192000" cy="560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4C74-B4E3-8176-D345-F912B6D6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31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Experiment #1: </a:t>
            </a:r>
            <a:br>
              <a:rPr lang="en-US" dirty="0"/>
            </a:br>
            <a:r>
              <a:rPr lang="en-US" dirty="0"/>
              <a:t>1. Sample random start state</a:t>
            </a:r>
            <a:br>
              <a:rPr lang="en-US" dirty="0"/>
            </a:br>
            <a:r>
              <a:rPr lang="en-US" dirty="0"/>
              <a:t>2. Sample a skill w/ skill prior conditioned on the skill </a:t>
            </a:r>
            <a:br>
              <a:rPr lang="en-US" dirty="0"/>
            </a:br>
            <a:r>
              <a:rPr lang="en-US" dirty="0"/>
              <a:t>3. Plot TAWM dist.</a:t>
            </a:r>
            <a:br>
              <a:rPr lang="en-US" dirty="0"/>
            </a:br>
            <a:r>
              <a:rPr lang="en-US" dirty="0"/>
              <a:t>4. Plot skill rollouts</a:t>
            </a:r>
            <a:br>
              <a:rPr lang="en-US" dirty="0"/>
            </a:br>
            <a:r>
              <a:rPr lang="en-US" dirty="0"/>
              <a:t>(Steps 1-4 repeated across all beta value models)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9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7229B95C-4EFB-15EC-914F-F8B2D008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5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&#10;&#10;AI-generated content may be incorrect.">
            <a:extLst>
              <a:ext uri="{FF2B5EF4-FFF2-40B4-BE49-F238E27FC236}">
                <a16:creationId xmlns:a16="http://schemas.microsoft.com/office/drawing/2014/main" id="{2CBA033B-4DCD-8BF7-136C-6E3B2E24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549"/>
            <a:ext cx="12192000" cy="5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5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8AD39D1B-FA86-F615-70D2-3E7FECF5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6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 and dots&#10;&#10;AI-generated content may be incorrect.">
            <a:extLst>
              <a:ext uri="{FF2B5EF4-FFF2-40B4-BE49-F238E27FC236}">
                <a16:creationId xmlns:a16="http://schemas.microsoft.com/office/drawing/2014/main" id="{05833776-14C5-1BEA-4F9E-A556938F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39360"/>
            <a:ext cx="12195687" cy="55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9D3A605D-775D-3F24-42D0-0085866C4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 and dots&#10;&#10;AI-generated content may be incorrect.">
            <a:extLst>
              <a:ext uri="{FF2B5EF4-FFF2-40B4-BE49-F238E27FC236}">
                <a16:creationId xmlns:a16="http://schemas.microsoft.com/office/drawing/2014/main" id="{B119C037-493F-3294-0F44-6783F2FA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40"/>
            <a:ext cx="12192000" cy="57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4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5779402F-7355-426A-F05A-C770E99C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6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&#10;&#10;AI-generated content may be incorrect.">
            <a:extLst>
              <a:ext uri="{FF2B5EF4-FFF2-40B4-BE49-F238E27FC236}">
                <a16:creationId xmlns:a16="http://schemas.microsoft.com/office/drawing/2014/main" id="{56552FA9-B75C-1009-2124-A95FD3DA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243"/>
            <a:ext cx="12192000" cy="57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57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2E1CF96F-5087-EF6F-DF7C-E1D85681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6588"/>
            <a:ext cx="12192001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4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&#10;&#10;AI-generated content may be incorrect.">
            <a:extLst>
              <a:ext uri="{FF2B5EF4-FFF2-40B4-BE49-F238E27FC236}">
                <a16:creationId xmlns:a16="http://schemas.microsoft.com/office/drawing/2014/main" id="{E4BAA9B1-0D45-9C65-9084-AD47CFA3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231"/>
            <a:ext cx="12192000" cy="57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1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 and dots&#10;&#10;AI-generated content may be incorrect.">
            <a:extLst>
              <a:ext uri="{FF2B5EF4-FFF2-40B4-BE49-F238E27FC236}">
                <a16:creationId xmlns:a16="http://schemas.microsoft.com/office/drawing/2014/main" id="{700C41EB-955C-316E-ECE2-EAA09C37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" y="903514"/>
            <a:ext cx="12180221" cy="48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1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0DB9F5BB-981C-A7E5-77F5-C936A42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88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&#10;&#10;AI-generated content may be incorrect.">
            <a:extLst>
              <a:ext uri="{FF2B5EF4-FFF2-40B4-BE49-F238E27FC236}">
                <a16:creationId xmlns:a16="http://schemas.microsoft.com/office/drawing/2014/main" id="{0B2AB94C-8629-93A4-BF18-84515AFF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45892"/>
            <a:ext cx="12192001" cy="51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8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BF534A5D-B80F-70FC-B5FB-70B3B6D63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03768" cy="56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6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diagram&#10;&#10;AI-generated content may be incorrect.">
            <a:extLst>
              <a:ext uri="{FF2B5EF4-FFF2-40B4-BE49-F238E27FC236}">
                <a16:creationId xmlns:a16="http://schemas.microsoft.com/office/drawing/2014/main" id="{E8893421-D2A7-449F-916C-A9248CA4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874"/>
            <a:ext cx="12192000" cy="56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9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8994D8B8-22F8-6BCB-2F19-D172550F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36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ircles with dots&#10;&#10;AI-generated content may be incorrect.">
            <a:extLst>
              <a:ext uri="{FF2B5EF4-FFF2-40B4-BE49-F238E27FC236}">
                <a16:creationId xmlns:a16="http://schemas.microsoft.com/office/drawing/2014/main" id="{1BE5AA29-3417-EDEF-A7E9-9E47D2EA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79"/>
            <a:ext cx="12192000" cy="60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07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4CA3E5EF-C7BB-4A9B-83C5-14608751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3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2B64A-9E6E-774F-F501-DC89CB38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4376-2124-0278-B1A9-286137C1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31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Experiment #2: </a:t>
            </a:r>
            <a:br>
              <a:rPr lang="en-US" dirty="0"/>
            </a:br>
            <a:r>
              <a:rPr lang="en-US" dirty="0"/>
              <a:t>1. Sample random </a:t>
            </a:r>
            <a:r>
              <a:rPr lang="en-US" dirty="0" err="1"/>
              <a:t>subtrajectory</a:t>
            </a:r>
            <a:br>
              <a:rPr lang="en-US" dirty="0"/>
            </a:br>
            <a:r>
              <a:rPr lang="en-US" dirty="0"/>
              <a:t>2. Sample a skill w/ skill posterior conditioned on the </a:t>
            </a:r>
            <a:r>
              <a:rPr lang="en-US" dirty="0" err="1"/>
              <a:t>subtrajectory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3. Plot TAWM distribution</a:t>
            </a:r>
            <a:br>
              <a:rPr lang="en-US" dirty="0"/>
            </a:br>
            <a:r>
              <a:rPr lang="en-US" dirty="0"/>
              <a:t>4. Plot skill rollouts</a:t>
            </a:r>
            <a:br>
              <a:rPr lang="en-US" dirty="0"/>
            </a:br>
            <a:r>
              <a:rPr lang="en-US" dirty="0"/>
              <a:t>5. Plot true </a:t>
            </a:r>
            <a:r>
              <a:rPr lang="en-US" dirty="0" err="1"/>
              <a:t>subtrajectory</a:t>
            </a:r>
            <a:br>
              <a:rPr lang="en-US" dirty="0"/>
            </a:br>
            <a:r>
              <a:rPr lang="en-US" dirty="0"/>
              <a:t>(Steps 1-5 repeated across all beta value models)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721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A9E-A89D-2865-DB62-0CEA3F49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Subtrajectories</a:t>
            </a:r>
            <a:r>
              <a:rPr lang="en-US" dirty="0"/>
              <a:t> Sampled from Training</a:t>
            </a:r>
          </a:p>
        </p:txBody>
      </p:sp>
    </p:spTree>
    <p:extLst>
      <p:ext uri="{BB962C8B-B14F-4D97-AF65-F5344CB8AC3E}">
        <p14:creationId xmlns:p14="http://schemas.microsoft.com/office/powerpoint/2010/main" val="251435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graph&#10;&#10;AI-generated content may be incorrect.">
            <a:extLst>
              <a:ext uri="{FF2B5EF4-FFF2-40B4-BE49-F238E27FC236}">
                <a16:creationId xmlns:a16="http://schemas.microsoft.com/office/drawing/2014/main" id="{7117E68D-3F36-463A-3A1C-5A383838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8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8607F07D-B0F6-4FE9-F5E9-938C56409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0" y="121419"/>
            <a:ext cx="11938120" cy="560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1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graph&#10;&#10;AI-generated content may be incorrect.">
            <a:extLst>
              <a:ext uri="{FF2B5EF4-FFF2-40B4-BE49-F238E27FC236}">
                <a16:creationId xmlns:a16="http://schemas.microsoft.com/office/drawing/2014/main" id="{5EA8BA54-0698-AAC4-FCDA-30A62179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2742"/>
            <a:ext cx="12192001" cy="582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61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A834AA09-1C1B-14BD-0478-7D606007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878"/>
            <a:ext cx="12192000" cy="58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34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diagram&#10;&#10;AI-generated content may be incorrect.">
            <a:extLst>
              <a:ext uri="{FF2B5EF4-FFF2-40B4-BE49-F238E27FC236}">
                <a16:creationId xmlns:a16="http://schemas.microsoft.com/office/drawing/2014/main" id="{BF3B1467-9E4D-86AA-8DA1-245A77E3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081"/>
            <a:ext cx="12192000" cy="62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88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B5F735EF-35A9-F594-3A1D-8DDB01FC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291"/>
            <a:ext cx="12192000" cy="57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88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images of different colored lines&#10;&#10;AI-generated content may be incorrect.">
            <a:extLst>
              <a:ext uri="{FF2B5EF4-FFF2-40B4-BE49-F238E27FC236}">
                <a16:creationId xmlns:a16="http://schemas.microsoft.com/office/drawing/2014/main" id="{A3711B73-3CCA-EF4B-598D-BD39F5E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01547"/>
            <a:ext cx="12192001" cy="4161903"/>
          </a:xfrm>
        </p:spPr>
      </p:pic>
    </p:spTree>
    <p:extLst>
      <p:ext uri="{BB962C8B-B14F-4D97-AF65-F5344CB8AC3E}">
        <p14:creationId xmlns:p14="http://schemas.microsoft.com/office/powerpoint/2010/main" val="3658006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olored circles and lines&#10;&#10;AI-generated content may be incorrect.">
            <a:extLst>
              <a:ext uri="{FF2B5EF4-FFF2-40B4-BE49-F238E27FC236}">
                <a16:creationId xmlns:a16="http://schemas.microsoft.com/office/drawing/2014/main" id="{5701C9FC-7DAD-ADD0-FFF6-B1407E80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543"/>
            <a:ext cx="12192000" cy="55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17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A9A6-3592-7738-E960-5920B060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Subtrajectories</a:t>
            </a:r>
            <a:r>
              <a:rPr lang="en-US" dirty="0"/>
              <a:t> Sampled from Test</a:t>
            </a:r>
          </a:p>
        </p:txBody>
      </p:sp>
    </p:spTree>
    <p:extLst>
      <p:ext uri="{BB962C8B-B14F-4D97-AF65-F5344CB8AC3E}">
        <p14:creationId xmlns:p14="http://schemas.microsoft.com/office/powerpoint/2010/main" val="1373908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52687877-C93B-8353-6362-D3321FF15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88046"/>
            <a:ext cx="12180091" cy="4674554"/>
          </a:xfrm>
        </p:spPr>
      </p:pic>
    </p:spTree>
    <p:extLst>
      <p:ext uri="{BB962C8B-B14F-4D97-AF65-F5344CB8AC3E}">
        <p14:creationId xmlns:p14="http://schemas.microsoft.com/office/powerpoint/2010/main" val="86970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AA9764BC-E313-CC0E-B84C-B93EEBC54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33419"/>
            <a:ext cx="12196142" cy="4619656"/>
          </a:xfrm>
        </p:spPr>
      </p:pic>
    </p:spTree>
    <p:extLst>
      <p:ext uri="{BB962C8B-B14F-4D97-AF65-F5344CB8AC3E}">
        <p14:creationId xmlns:p14="http://schemas.microsoft.com/office/powerpoint/2010/main" val="90622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graphs with colored lines&#10;&#10;AI-generated content may be incorrect.">
            <a:extLst>
              <a:ext uri="{FF2B5EF4-FFF2-40B4-BE49-F238E27FC236}">
                <a16:creationId xmlns:a16="http://schemas.microsoft.com/office/drawing/2014/main" id="{5C853127-E667-AF60-CDE3-6821B68C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060"/>
            <a:ext cx="12192000" cy="55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4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 and dots&#10;&#10;AI-generated content may be incorrect.">
            <a:extLst>
              <a:ext uri="{FF2B5EF4-FFF2-40B4-BE49-F238E27FC236}">
                <a16:creationId xmlns:a16="http://schemas.microsoft.com/office/drawing/2014/main" id="{F8B6C089-B878-F8EE-2406-7E5D0ACB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720"/>
            <a:ext cx="12192000" cy="56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lage of images of a person's body&#10;&#10;AI-generated content may be incorrect.">
            <a:extLst>
              <a:ext uri="{FF2B5EF4-FFF2-40B4-BE49-F238E27FC236}">
                <a16:creationId xmlns:a16="http://schemas.microsoft.com/office/drawing/2014/main" id="{32108DCF-FCA1-4151-1E5B-F2D58C78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811"/>
            <a:ext cx="12192000" cy="59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60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AI-generated content may be incorrect.">
            <a:extLst>
              <a:ext uri="{FF2B5EF4-FFF2-40B4-BE49-F238E27FC236}">
                <a16:creationId xmlns:a16="http://schemas.microsoft.com/office/drawing/2014/main" id="{E4638BD3-CA5A-EA49-7A44-1FC3A56F7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505"/>
            <a:ext cx="12192000" cy="52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87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lines&#10;&#10;AI-generated content may be incorrect.">
            <a:extLst>
              <a:ext uri="{FF2B5EF4-FFF2-40B4-BE49-F238E27FC236}">
                <a16:creationId xmlns:a16="http://schemas.microsoft.com/office/drawing/2014/main" id="{4359E35F-E0A5-735A-D811-9A29836D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486"/>
            <a:ext cx="12192000" cy="61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ze&#10;&#10;AI-generated content may be incorrect.">
            <a:extLst>
              <a:ext uri="{FF2B5EF4-FFF2-40B4-BE49-F238E27FC236}">
                <a16:creationId xmlns:a16="http://schemas.microsoft.com/office/drawing/2014/main" id="{8133C492-B5C2-3CF4-EAE9-E8A9F96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490119"/>
            <a:ext cx="12192001" cy="5724824"/>
          </a:xfrm>
        </p:spPr>
      </p:pic>
    </p:spTree>
    <p:extLst>
      <p:ext uri="{BB962C8B-B14F-4D97-AF65-F5344CB8AC3E}">
        <p14:creationId xmlns:p14="http://schemas.microsoft.com/office/powerpoint/2010/main" val="73273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circles and dots&#10;&#10;AI-generated content may be incorrect.">
            <a:extLst>
              <a:ext uri="{FF2B5EF4-FFF2-40B4-BE49-F238E27FC236}">
                <a16:creationId xmlns:a16="http://schemas.microsoft.com/office/drawing/2014/main" id="{AA2CCDCE-2903-11D1-A86B-5D044408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98226"/>
            <a:ext cx="12192890" cy="54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6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ze&#10;&#10;AI-generated content may be incorrect.">
            <a:extLst>
              <a:ext uri="{FF2B5EF4-FFF2-40B4-BE49-F238E27FC236}">
                <a16:creationId xmlns:a16="http://schemas.microsoft.com/office/drawing/2014/main" id="{E575D679-65F5-CB6B-394E-855BEC7D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88"/>
            <a:ext cx="12192000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7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diagram&#10;&#10;AI-generated content may be incorrect.">
            <a:extLst>
              <a:ext uri="{FF2B5EF4-FFF2-40B4-BE49-F238E27FC236}">
                <a16:creationId xmlns:a16="http://schemas.microsoft.com/office/drawing/2014/main" id="{06A0BFE9-67B6-29EC-FEC8-8664687A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967"/>
            <a:ext cx="12192000" cy="56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78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135</Words>
  <Application>Microsoft Macintosh PowerPoint</Application>
  <PresentationFormat>Widescreen</PresentationFormat>
  <Paragraphs>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Aptos</vt:lpstr>
      <vt:lpstr>Aptos Display</vt:lpstr>
      <vt:lpstr>Arial</vt:lpstr>
      <vt:lpstr>Office Theme</vt:lpstr>
      <vt:lpstr>KL-Divergence Beta Value Testing </vt:lpstr>
      <vt:lpstr>Experiment #1:  1. Sample random start state 2. Sample a skill w/ skill prior conditioned on the skill  3. Plot TAWM dist. 4. Plot skill rollouts (Steps 1-4 repeated across all beta value models)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#2:  1. Sample random subtrajectory 2. Sample a skill w/ skill posterior conditioned on the subtrajectory  3. Plot TAWM distribution 4. Plot skill rollouts 5. Plot true subtrajectory (Steps 1-5 repeated across all beta value models) </vt:lpstr>
      <vt:lpstr>Subtrajectories Sampled from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Subtrajectories Sampled from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Huang, William</dc:creator>
  <cp:lastModifiedBy>Huang, William</cp:lastModifiedBy>
  <cp:revision>1</cp:revision>
  <dcterms:created xsi:type="dcterms:W3CDTF">2026-01-07T19:23:21Z</dcterms:created>
  <dcterms:modified xsi:type="dcterms:W3CDTF">2026-01-07T21:48:37Z</dcterms:modified>
</cp:coreProperties>
</file>